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6" r:id="rId3"/>
    <p:sldId id="290" r:id="rId4"/>
    <p:sldId id="289" r:id="rId5"/>
    <p:sldId id="296" r:id="rId6"/>
    <p:sldId id="297" r:id="rId7"/>
    <p:sldId id="306" r:id="rId8"/>
    <p:sldId id="298" r:id="rId9"/>
    <p:sldId id="305" r:id="rId10"/>
    <p:sldId id="307" r:id="rId11"/>
    <p:sldId id="308" r:id="rId12"/>
    <p:sldId id="309" r:id="rId13"/>
    <p:sldId id="310" r:id="rId14"/>
    <p:sldId id="29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8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wzvtc.c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4491318" cy="833718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Baoli SC" charset="-122"/>
                <a:ea typeface="Baoli SC" charset="-122"/>
                <a:cs typeface="Baoli SC" charset="-122"/>
              </a:rPr>
              <a:t>程序员能力修炼</a:t>
            </a:r>
            <a:r>
              <a:rPr kumimoji="1" lang="en-US" altLang="zh-CN" sz="3600" dirty="0">
                <a:latin typeface="Baoli SC" charset="-122"/>
                <a:ea typeface="Baoli SC" charset="-122"/>
                <a:cs typeface="Baoli SC" charset="-122"/>
              </a:rPr>
              <a:t>(</a:t>
            </a:r>
            <a:r>
              <a:rPr kumimoji="1" lang="zh-CN" altLang="en-US" sz="3600" dirty="0">
                <a:latin typeface="Baoli SC" charset="-122"/>
                <a:ea typeface="Baoli SC" charset="-122"/>
                <a:cs typeface="Baoli SC" charset="-122"/>
              </a:rPr>
              <a:t>二</a:t>
            </a:r>
            <a:r>
              <a:rPr kumimoji="1" lang="en-US" altLang="zh-CN" sz="3600" dirty="0">
                <a:latin typeface="Baoli SC" charset="-122"/>
                <a:ea typeface="Baoli SC" charset="-122"/>
                <a:cs typeface="Baoli SC" charset="-122"/>
              </a:rPr>
              <a:t>)</a:t>
            </a:r>
            <a:endParaRPr kumimoji="1" lang="zh-CN" altLang="en-US" sz="3600" dirty="0">
              <a:latin typeface="Baoli SC" charset="-122"/>
              <a:ea typeface="Baoli SC" charset="-122"/>
              <a:cs typeface="Baoli SC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0553" y="3602038"/>
            <a:ext cx="9144000" cy="1655762"/>
          </a:xfrm>
        </p:spPr>
        <p:txBody>
          <a:bodyPr/>
          <a:lstStyle/>
          <a:p>
            <a:pPr algn="r"/>
            <a:r>
              <a:rPr kumimoji="1" lang="zh-CN" altLang="en-US" dirty="0"/>
              <a:t>                         刘笑锋   （</a:t>
            </a:r>
            <a:r>
              <a:rPr kumimoji="1" lang="en-US" altLang="zh-CN" dirty="0"/>
              <a:t>QQ:84539606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10553" y="1801019"/>
            <a:ext cx="8561294" cy="8337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DengXian" charset="-122"/>
                <a:ea typeface="DengXian" charset="-122"/>
                <a:cs typeface="DengXian" charset="-122"/>
              </a:rPr>
              <a:t>4</a:t>
            </a:r>
            <a:r>
              <a:rPr kumimoji="1" lang="zh-CN" altLang="en-US" sz="3600" dirty="0">
                <a:latin typeface="DengXian" charset="-122"/>
                <a:ea typeface="DengXian" charset="-122"/>
                <a:cs typeface="DengXian" charset="-122"/>
              </a:rPr>
              <a:t>、</a:t>
            </a:r>
            <a:r>
              <a:rPr kumimoji="1" lang="zh-CN" altLang="zh-CN" sz="3600" dirty="0"/>
              <a:t>动态</a:t>
            </a:r>
            <a:r>
              <a:rPr kumimoji="1" lang="en-US" altLang="zh-CN" sz="3600" dirty="0"/>
              <a:t>Web</a:t>
            </a:r>
            <a:r>
              <a:rPr kumimoji="1" lang="zh-CN" altLang="zh-CN" sz="3600" dirty="0"/>
              <a:t>与</a:t>
            </a:r>
            <a:r>
              <a:rPr kumimoji="1" lang="en-US" altLang="zh-CN" sz="3600" dirty="0"/>
              <a:t>Ajax</a:t>
            </a:r>
            <a:r>
              <a:rPr kumimoji="1" lang="zh-CN" altLang="zh-CN" sz="3600" dirty="0"/>
              <a:t> </a:t>
            </a:r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56160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9078F-EB82-4744-B748-7616B506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ACEE75-0B18-A14A-BC54-C5EFD4984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747"/>
            <a:ext cx="12192000" cy="33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2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45DB8-BFF8-C04A-B0A6-0177624A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AJAX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72919-331C-AA44-996C-606A6B7B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AJAX = </a:t>
            </a:r>
            <a:r>
              <a:rPr lang="en-US" altLang="zh-CN" b="1" dirty="0"/>
              <a:t>A</a:t>
            </a:r>
            <a:r>
              <a:rPr lang="en-US" altLang="zh-CN" dirty="0"/>
              <a:t>synchronous </a:t>
            </a:r>
            <a:r>
              <a:rPr lang="en-US" altLang="zh-CN" b="1" dirty="0"/>
              <a:t>Ja</a:t>
            </a:r>
            <a:r>
              <a:rPr lang="en-US" altLang="zh-CN" dirty="0"/>
              <a:t>vaScript and </a:t>
            </a:r>
            <a:r>
              <a:rPr lang="en-US" altLang="zh-CN" b="1" dirty="0"/>
              <a:t>X</a:t>
            </a:r>
            <a:r>
              <a:rPr lang="en-US" altLang="zh-CN" dirty="0"/>
              <a:t>ML</a:t>
            </a:r>
            <a:r>
              <a:rPr lang="zh-CN" altLang="en-US" dirty="0"/>
              <a:t>（异步的 </a:t>
            </a:r>
            <a:r>
              <a:rPr lang="en-US" altLang="zh-CN" dirty="0"/>
              <a:t>JavaScript </a:t>
            </a:r>
            <a:r>
              <a:rPr lang="zh-CN" altLang="en-US" dirty="0"/>
              <a:t>和 </a:t>
            </a:r>
            <a:r>
              <a:rPr lang="en-US" altLang="zh-CN" dirty="0"/>
              <a:t>XML</a:t>
            </a:r>
            <a:r>
              <a:rPr lang="zh-CN" altLang="en-US" dirty="0"/>
              <a:t>）。</a:t>
            </a:r>
          </a:p>
          <a:p>
            <a:r>
              <a:rPr lang="en-US" altLang="zh-CN" dirty="0"/>
              <a:t>AJAX </a:t>
            </a:r>
            <a:r>
              <a:rPr lang="zh-CN" altLang="en-US" dirty="0"/>
              <a:t>不是新的编程语言，而是一种使用现有标准的新方法。</a:t>
            </a:r>
          </a:p>
          <a:p>
            <a:r>
              <a:rPr lang="en-US" altLang="zh-CN" dirty="0"/>
              <a:t>AJAX </a:t>
            </a:r>
            <a:r>
              <a:rPr lang="zh-CN" altLang="en-US" dirty="0"/>
              <a:t>是与服务器交换数据并更新部分网页的艺术，在</a:t>
            </a:r>
            <a:r>
              <a:rPr lang="zh-CN" altLang="en-US" b="1" dirty="0"/>
              <a:t>不重新加载整个页面的情况下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有什么好处？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91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C7900-10A2-9848-A7BE-8A3790A4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提问（课后习题）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E283EF-A2ED-7F40-B19E-EB7AAE250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我们能否用</a:t>
            </a:r>
            <a:r>
              <a:rPr kumimoji="1" lang="en-US" altLang="zh-CN" dirty="0"/>
              <a:t>Spring Web Application</a:t>
            </a:r>
            <a:r>
              <a:rPr kumimoji="1" lang="zh-CN" altLang="en-US" dirty="0"/>
              <a:t>提供</a:t>
            </a:r>
            <a:r>
              <a:rPr kumimoji="1" lang="en-US" altLang="zh-CN" dirty="0" err="1"/>
              <a:t>data.json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data.json2</a:t>
            </a:r>
            <a:r>
              <a:rPr kumimoji="1" lang="zh-CN" altLang="en-US" dirty="0"/>
              <a:t>的数据？</a:t>
            </a:r>
          </a:p>
        </p:txBody>
      </p:sp>
    </p:spTree>
    <p:extLst>
      <p:ext uri="{BB962C8B-B14F-4D97-AF65-F5344CB8AC3E}">
        <p14:creationId xmlns:p14="http://schemas.microsoft.com/office/powerpoint/2010/main" val="2886358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049F-B254-954B-8FB7-6D2838FB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课后进阶习题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F33D49-5E1F-744C-81F5-EC4B484F6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请在“下一个”按钮下加一个评论框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（</a:t>
            </a:r>
            <a:r>
              <a:rPr kumimoji="1" lang="en-US" altLang="zh-CN" dirty="0"/>
              <a:t>id=</a:t>
            </a:r>
            <a:r>
              <a:rPr kumimoji="1" lang="zh-CN" altLang="en-US" dirty="0"/>
              <a:t>“</a:t>
            </a:r>
            <a:r>
              <a:rPr kumimoji="1" lang="en-US" altLang="zh-CN" dirty="0"/>
              <a:t>comment”)</a:t>
            </a:r>
            <a:r>
              <a:rPr kumimoji="1" lang="zh-CN" altLang="en-US" dirty="0"/>
              <a:t>和提交按钮</a:t>
            </a:r>
            <a:r>
              <a:rPr kumimoji="1" lang="en-US" altLang="zh-CN" dirty="0"/>
              <a:t>(id=“</a:t>
            </a:r>
            <a:r>
              <a:rPr kumimoji="1" lang="en-US" altLang="zh-CN" dirty="0" err="1"/>
              <a:t>submitcomment</a:t>
            </a:r>
            <a:r>
              <a:rPr kumimoji="1" lang="en-US" altLang="zh-CN" dirty="0"/>
              <a:t>”)</a:t>
            </a:r>
          </a:p>
          <a:p>
            <a:r>
              <a:rPr kumimoji="1" lang="zh-CN" altLang="en-US" dirty="0"/>
              <a:t>要求：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当在用户提交评论后，通过</a:t>
            </a:r>
            <a:r>
              <a:rPr kumimoji="1" lang="en-US" altLang="zh-CN" dirty="0"/>
              <a:t>ajax</a:t>
            </a:r>
            <a:r>
              <a:rPr kumimoji="1" lang="zh-CN" altLang="en-US" dirty="0"/>
              <a:t>技术界面无刷新的把评论显示在页面上。</a:t>
            </a:r>
          </a:p>
        </p:txBody>
      </p:sp>
    </p:spTree>
    <p:extLst>
      <p:ext uri="{BB962C8B-B14F-4D97-AF65-F5344CB8AC3E}">
        <p14:creationId xmlns:p14="http://schemas.microsoft.com/office/powerpoint/2010/main" val="102545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88571-6E10-B440-B509-3EBAE39C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37CB8E-366F-C247-953C-FFAB472D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Ajax</a:t>
            </a:r>
            <a:r>
              <a:rPr kumimoji="1" lang="zh-CN" altLang="en-US" dirty="0"/>
              <a:t>知识</a:t>
            </a:r>
            <a:endParaRPr kumimoji="1" lang="en-US" altLang="zh-CN" dirty="0"/>
          </a:p>
          <a:p>
            <a:r>
              <a:rPr kumimoji="1" lang="en-US" altLang="zh-CN" dirty="0"/>
              <a:t>Chrome</a:t>
            </a:r>
            <a:r>
              <a:rPr kumimoji="1" lang="zh-CN" altLang="en-US" dirty="0"/>
              <a:t>开发者工具调试知识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/>
              <a:t>提供后端数据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681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回顾（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规范与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开发者工具）</a:t>
            </a:r>
            <a:endParaRPr kumimoji="1" lang="en-US" altLang="zh-CN" dirty="0"/>
          </a:p>
          <a:p>
            <a:r>
              <a:rPr kumimoji="1" lang="en-US" altLang="zh-CN" dirty="0"/>
              <a:t>Ajax</a:t>
            </a:r>
            <a:r>
              <a:rPr kumimoji="1" lang="zh-CN" altLang="en-US" dirty="0"/>
              <a:t>知识</a:t>
            </a:r>
            <a:endParaRPr kumimoji="1" lang="en-US" altLang="zh-CN" dirty="0"/>
          </a:p>
          <a:p>
            <a:r>
              <a:rPr kumimoji="1" lang="en-US" altLang="zh-CN" dirty="0"/>
              <a:t>Chrome</a:t>
            </a:r>
            <a:r>
              <a:rPr kumimoji="1" lang="zh-CN" altLang="en-US" dirty="0"/>
              <a:t>开发者工具调试知识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提供后端数据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359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D531A-EE8C-FF4A-A415-CFBABB8B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Git&amp;github</a:t>
            </a:r>
            <a:r>
              <a:rPr kumimoji="1" lang="zh-CN" altLang="en-US" dirty="0"/>
              <a:t>迄今为止对我们的作用？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CDDEE2-6A46-BE4C-8DE7-0564C728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281"/>
            <a:ext cx="4671251" cy="438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C703B3-0E2C-3940-9B4F-9A3E6891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434" y="1943108"/>
            <a:ext cx="4923566" cy="438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E93654-2ECE-AC40-B26D-B33B483E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637" y="1690688"/>
            <a:ext cx="4604888" cy="4496911"/>
          </a:xfrm>
          <a:prstGeom prst="rect">
            <a:avLst/>
          </a:prstGeom>
          <a:ln>
            <a:solidFill>
              <a:schemeClr val="accent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00456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485591-AFA4-3848-A154-CC27FEC9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8" y="1764955"/>
            <a:ext cx="3650305" cy="4016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44AF72-1BA4-CA46-886A-816FF5B12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986" y="484284"/>
            <a:ext cx="7547386" cy="30594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244C65-16C7-6C45-9628-13013B34A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928" y="3429000"/>
            <a:ext cx="5688838" cy="3352801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BC5B567D-34EE-E642-B85E-68350B0B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69" y="326488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回顾</a:t>
            </a:r>
          </a:p>
        </p:txBody>
      </p:sp>
    </p:spTree>
    <p:extLst>
      <p:ext uri="{BB962C8B-B14F-4D97-AF65-F5344CB8AC3E}">
        <p14:creationId xmlns:p14="http://schemas.microsoft.com/office/powerpoint/2010/main" val="423265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9BD3B-D3C7-5D4E-BACD-912E04F6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69" y="326488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 提问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AF1176-FF51-BC4D-A541-5730F8C708D0}"/>
              </a:ext>
            </a:extLst>
          </p:cNvPr>
          <p:cNvSpPr txBox="1"/>
          <p:nvPr/>
        </p:nvSpPr>
        <p:spPr>
          <a:xfrm>
            <a:off x="941232" y="1652051"/>
            <a:ext cx="6135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访问学院首页</a:t>
            </a:r>
            <a:r>
              <a:rPr lang="en-US" altLang="zh-CN" sz="2400" dirty="0">
                <a:hlinkClick r:id="rId2"/>
              </a:rPr>
              <a:t>https://www.wzvtc.cn/</a:t>
            </a:r>
            <a:r>
              <a:rPr lang="zh-CN" altLang="en-US" sz="2400" dirty="0"/>
              <a:t>时该如何打开</a:t>
            </a:r>
            <a:r>
              <a:rPr lang="en-US" altLang="zh-CN" sz="2400" dirty="0"/>
              <a:t>chrome</a:t>
            </a:r>
            <a:r>
              <a:rPr lang="zh-CN" altLang="en-US" sz="2400" dirty="0"/>
              <a:t>开发者工具？</a:t>
            </a:r>
            <a:endParaRPr lang="en-US" altLang="zh-CN" sz="2400" dirty="0"/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该页面有访问不成功的信息吗？学院首页的</a:t>
            </a:r>
            <a:r>
              <a:rPr kumimoji="1" lang="en-US" altLang="zh-CN" sz="2400" dirty="0"/>
              <a:t>IP</a:t>
            </a:r>
            <a:r>
              <a:rPr kumimoji="1" lang="zh-CN" altLang="en-US" sz="2400" dirty="0"/>
              <a:t>时多少？</a:t>
            </a:r>
            <a:endParaRPr kumimoji="1" lang="en-US" altLang="zh-CN" sz="2400" dirty="0"/>
          </a:p>
          <a:p>
            <a:r>
              <a:rPr kumimoji="1" lang="en-US" altLang="zh-CN" sz="2400" dirty="0"/>
              <a:t>3.</a:t>
            </a:r>
            <a:r>
              <a:rPr kumimoji="1" lang="zh-CN" altLang="en-US" sz="2400" dirty="0"/>
              <a:t>加载时间最长的是那个网址</a:t>
            </a:r>
            <a:r>
              <a:rPr kumimoji="1" lang="en-US" altLang="zh-CN" sz="2400" dirty="0"/>
              <a:t>URL</a:t>
            </a:r>
            <a:r>
              <a:rPr kumimoji="1" lang="zh-CN" altLang="en-US" sz="2400" dirty="0"/>
              <a:t>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43DF62-C923-1747-9A2D-AC470235C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429" y="0"/>
            <a:ext cx="4173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6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E644E-29E8-7B4F-A224-6341619C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页面与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DABAB-3B23-4F45-B583-9E2134A65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211" y="1873257"/>
            <a:ext cx="7387107" cy="1325563"/>
          </a:xfrm>
        </p:spPr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Sites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3402EE-DD80-4142-B8CE-578C0849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3602574"/>
            <a:ext cx="7467600" cy="29502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2B3A0-2000-CF4E-9AB9-11EF0FBF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933" y="0"/>
            <a:ext cx="7467600" cy="3479800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2533777-2962-BD43-A77D-DAC872D6D8E7}"/>
              </a:ext>
            </a:extLst>
          </p:cNvPr>
          <p:cNvSpPr txBox="1">
            <a:spLocks/>
          </p:cNvSpPr>
          <p:nvPr/>
        </p:nvSpPr>
        <p:spPr>
          <a:xfrm>
            <a:off x="683654" y="4614311"/>
            <a:ext cx="738710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b="1" dirty="0"/>
              <a:t>数据与界面相分离！</a:t>
            </a:r>
          </a:p>
        </p:txBody>
      </p:sp>
    </p:spTree>
    <p:extLst>
      <p:ext uri="{BB962C8B-B14F-4D97-AF65-F5344CB8AC3E}">
        <p14:creationId xmlns:p14="http://schemas.microsoft.com/office/powerpoint/2010/main" val="268142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D5880E2-CA6D-0C44-957E-7A7607B38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数据与界面相分离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884FAAD-0EC1-7344-A3D7-B7F59E6D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8" y="1894417"/>
            <a:ext cx="4356100" cy="4152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BB63865-7BFA-3345-B49F-3B4DF36E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3" y="1635125"/>
            <a:ext cx="1460502" cy="146050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32B92EA-8A72-7340-BFB1-34D333F8F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200" y="1690688"/>
            <a:ext cx="1270000" cy="1270000"/>
          </a:xfrm>
          <a:prstGeom prst="rect">
            <a:avLst/>
          </a:prstGeom>
        </p:spPr>
      </p:pic>
      <p:sp>
        <p:nvSpPr>
          <p:cNvPr id="29" name="左箭头 28">
            <a:extLst>
              <a:ext uri="{FF2B5EF4-FFF2-40B4-BE49-F238E27FC236}">
                <a16:creationId xmlns:a16="http://schemas.microsoft.com/office/drawing/2014/main" id="{5431AE49-AF6C-0644-BBF7-58AB08CE8747}"/>
              </a:ext>
            </a:extLst>
          </p:cNvPr>
          <p:cNvSpPr/>
          <p:nvPr/>
        </p:nvSpPr>
        <p:spPr>
          <a:xfrm>
            <a:off x="8500533" y="2201333"/>
            <a:ext cx="948267" cy="2878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9FDDD62-BFDC-9F41-AD0C-DD531106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3" y="4286251"/>
            <a:ext cx="1460502" cy="14605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146BBBB-6810-AE49-B467-33709CCAC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200" y="4341814"/>
            <a:ext cx="1270000" cy="1270000"/>
          </a:xfrm>
          <a:prstGeom prst="rect">
            <a:avLst/>
          </a:prstGeom>
        </p:spPr>
      </p:pic>
      <p:sp>
        <p:nvSpPr>
          <p:cNvPr id="32" name="左箭头 31">
            <a:extLst>
              <a:ext uri="{FF2B5EF4-FFF2-40B4-BE49-F238E27FC236}">
                <a16:creationId xmlns:a16="http://schemas.microsoft.com/office/drawing/2014/main" id="{44DC0588-7A80-EB44-8ED4-EBFBD4D22A7A}"/>
              </a:ext>
            </a:extLst>
          </p:cNvPr>
          <p:cNvSpPr/>
          <p:nvPr/>
        </p:nvSpPr>
        <p:spPr>
          <a:xfrm>
            <a:off x="8500533" y="4581526"/>
            <a:ext cx="948267" cy="2878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678FDBA-1DAE-9B40-BF90-8B9A5537264D}"/>
              </a:ext>
            </a:extLst>
          </p:cNvPr>
          <p:cNvCxnSpPr>
            <a:stCxn id="30" idx="3"/>
          </p:cNvCxnSpPr>
          <p:nvPr/>
        </p:nvCxnSpPr>
        <p:spPr>
          <a:xfrm>
            <a:off x="8233835" y="5016502"/>
            <a:ext cx="13673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箭头 33">
            <a:extLst>
              <a:ext uri="{FF2B5EF4-FFF2-40B4-BE49-F238E27FC236}">
                <a16:creationId xmlns:a16="http://schemas.microsoft.com/office/drawing/2014/main" id="{6AA5A991-75D1-4742-9617-D493EF4E0705}"/>
              </a:ext>
            </a:extLst>
          </p:cNvPr>
          <p:cNvSpPr/>
          <p:nvPr/>
        </p:nvSpPr>
        <p:spPr>
          <a:xfrm>
            <a:off x="8513235" y="5247220"/>
            <a:ext cx="948267" cy="287867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下箭头 34">
            <a:extLst>
              <a:ext uri="{FF2B5EF4-FFF2-40B4-BE49-F238E27FC236}">
                <a16:creationId xmlns:a16="http://schemas.microsoft.com/office/drawing/2014/main" id="{3A1666FF-B173-7342-B005-E266194FF931}"/>
              </a:ext>
            </a:extLst>
          </p:cNvPr>
          <p:cNvSpPr/>
          <p:nvPr/>
        </p:nvSpPr>
        <p:spPr>
          <a:xfrm>
            <a:off x="8703733" y="3095627"/>
            <a:ext cx="745067" cy="875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87D605FF-7353-B449-BFEC-14E538F4CE87}"/>
              </a:ext>
            </a:extLst>
          </p:cNvPr>
          <p:cNvCxnSpPr/>
          <p:nvPr/>
        </p:nvCxnSpPr>
        <p:spPr>
          <a:xfrm>
            <a:off x="8233835" y="1949452"/>
            <a:ext cx="13673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CD6114C7-6690-2247-B96C-5129D496F54C}"/>
              </a:ext>
            </a:extLst>
          </p:cNvPr>
          <p:cNvCxnSpPr/>
          <p:nvPr/>
        </p:nvCxnSpPr>
        <p:spPr>
          <a:xfrm>
            <a:off x="8216901" y="4518028"/>
            <a:ext cx="13673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7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8B6F8-9E1F-6F46-8DC8-792292A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97CCC9-996B-154B-AEA9-38A21717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34" y="162983"/>
            <a:ext cx="7124700" cy="3822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7151F1-4D90-B348-AC1B-41E506F84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34" y="4187825"/>
            <a:ext cx="9486900" cy="2489200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A1ABA15-FD3B-D94B-ACB2-8A145ED5C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079" y="2175404"/>
            <a:ext cx="4277456" cy="2176463"/>
          </a:xfrm>
        </p:spPr>
        <p:txBody>
          <a:bodyPr/>
          <a:lstStyle/>
          <a:p>
            <a:r>
              <a:rPr kumimoji="1" lang="zh-CN" altLang="en-US" dirty="0"/>
              <a:t>数据文件</a:t>
            </a:r>
            <a:r>
              <a:rPr kumimoji="1" lang="en-US" altLang="zh-CN" dirty="0" err="1"/>
              <a:t>data.json</a:t>
            </a:r>
            <a:endParaRPr kumimoji="1" lang="en-US" altLang="zh-CN" dirty="0"/>
          </a:p>
          <a:p>
            <a:r>
              <a:rPr kumimoji="1" lang="zh-CN" altLang="en-US" dirty="0"/>
              <a:t>将</a:t>
            </a:r>
            <a:r>
              <a:rPr kumimoji="1" lang="en-US" altLang="zh-CN" dirty="0" err="1"/>
              <a:t>index.html</a:t>
            </a:r>
            <a:r>
              <a:rPr kumimoji="1" lang="zh-CN" altLang="en-US" dirty="0"/>
              <a:t>中的内容用内容为空的元素替换</a:t>
            </a:r>
          </a:p>
        </p:txBody>
      </p:sp>
    </p:spTree>
    <p:extLst>
      <p:ext uri="{BB962C8B-B14F-4D97-AF65-F5344CB8AC3E}">
        <p14:creationId xmlns:p14="http://schemas.microsoft.com/office/powerpoint/2010/main" val="42502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C4641-A3F9-EA4C-AC48-FEF7D0BB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jQuery</a:t>
            </a:r>
            <a:r>
              <a:rPr kumimoji="1" lang="zh-CN" altLang="en-US" dirty="0"/>
              <a:t> 相关代码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04196-8470-EC4F-A0B7-AF2B87D34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写好后查阅相关手册：</a:t>
            </a:r>
            <a:endParaRPr kumimoji="1" lang="en-US" altLang="zh-CN" dirty="0"/>
          </a:p>
          <a:p>
            <a:r>
              <a:rPr kumimoji="1" lang="en-US" altLang="zh-CN" u="sng" dirty="0"/>
              <a:t>http://</a:t>
            </a:r>
            <a:r>
              <a:rPr kumimoji="1" lang="en-US" altLang="zh-CN" u="sng" dirty="0" err="1"/>
              <a:t>jquery.cuishifeng.cn</a:t>
            </a:r>
            <a:endParaRPr kumimoji="1" lang="zh-CN" altLang="en-US" u="sng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8EFD7D-EBFE-6F43-8EDE-59E840E0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524794"/>
            <a:ext cx="5181600" cy="4953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75A535-56BB-3045-83E4-D5CBF6E9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8" y="2867368"/>
            <a:ext cx="6698755" cy="3610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0860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315</Words>
  <Application>Microsoft Macintosh PowerPoint</Application>
  <PresentationFormat>宽屏</PresentationFormat>
  <Paragraphs>42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DengXian</vt:lpstr>
      <vt:lpstr>DengXian Light</vt:lpstr>
      <vt:lpstr>Baoli SC</vt:lpstr>
      <vt:lpstr>Arial</vt:lpstr>
      <vt:lpstr>Office 主题</vt:lpstr>
      <vt:lpstr>程序员能力修炼(二)</vt:lpstr>
      <vt:lpstr>目录</vt:lpstr>
      <vt:lpstr>Git&amp;github迄今为止对我们的作用？</vt:lpstr>
      <vt:lpstr>回顾</vt:lpstr>
      <vt:lpstr> 提问</vt:lpstr>
      <vt:lpstr>页面与APP</vt:lpstr>
      <vt:lpstr>数据与界面相分离</vt:lpstr>
      <vt:lpstr>练习</vt:lpstr>
      <vt:lpstr>jQuery 相关代码</vt:lpstr>
      <vt:lpstr>调试</vt:lpstr>
      <vt:lpstr>AJAX</vt:lpstr>
      <vt:lpstr>提问（课后习题）</vt:lpstr>
      <vt:lpstr>课后进阶习题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tim liu</cp:lastModifiedBy>
  <cp:revision>87</cp:revision>
  <dcterms:created xsi:type="dcterms:W3CDTF">2016-02-25T23:28:12Z</dcterms:created>
  <dcterms:modified xsi:type="dcterms:W3CDTF">2019-09-22T23:48:05Z</dcterms:modified>
</cp:coreProperties>
</file>